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1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0F86-AD95-45D0-A32C-494980653FD6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941E-7F39-4E73-8417-CCCE30B64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94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0F86-AD95-45D0-A32C-494980653FD6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941E-7F39-4E73-8417-CCCE30B64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39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0F86-AD95-45D0-A32C-494980653FD6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941E-7F39-4E73-8417-CCCE30B64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19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0F86-AD95-45D0-A32C-494980653FD6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941E-7F39-4E73-8417-CCCE30B64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7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0F86-AD95-45D0-A32C-494980653FD6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941E-7F39-4E73-8417-CCCE30B64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11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0F86-AD95-45D0-A32C-494980653FD6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941E-7F39-4E73-8417-CCCE30B64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9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0F86-AD95-45D0-A32C-494980653FD6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941E-7F39-4E73-8417-CCCE30B64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53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0F86-AD95-45D0-A32C-494980653FD6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941E-7F39-4E73-8417-CCCE30B64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9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0F86-AD95-45D0-A32C-494980653FD6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941E-7F39-4E73-8417-CCCE30B64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66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0F86-AD95-45D0-A32C-494980653FD6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941E-7F39-4E73-8417-CCCE30B64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17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0F86-AD95-45D0-A32C-494980653FD6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0941E-7F39-4E73-8417-CCCE30B64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2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90F86-AD95-45D0-A32C-494980653FD6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0941E-7F39-4E73-8417-CCCE30B64C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6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424"/>
            <a:ext cx="7772400" cy="1470025"/>
          </a:xfrm>
        </p:spPr>
        <p:txBody>
          <a:bodyPr>
            <a:prstTxWarp prst="textChevro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Лето - витаминная пора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11605"/>
            <a:ext cx="7488832" cy="534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9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3888432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2016224" cy="4320480"/>
          </a:xfr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bg1"/>
              </a:gs>
            </a:gsLst>
            <a:lin ang="5400000" scaled="0"/>
          </a:gradFill>
        </p:spPr>
        <p:txBody>
          <a:bodyPr>
            <a:normAutofit fontScale="475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7300" b="1" i="1" dirty="0" smtClean="0">
                <a:solidFill>
                  <a:srgbClr val="FFFF00"/>
                </a:solidFill>
                <a:latin typeface="Adine Kirnberg" panose="02000000000000000000" pitchFamily="2" charset="0"/>
              </a:rPr>
              <a:t>Фрукты</a:t>
            </a:r>
            <a:r>
              <a:rPr lang="ru-RU" dirty="0" smtClean="0">
                <a:solidFill>
                  <a:srgbClr val="FF0066"/>
                </a:solidFill>
              </a:rPr>
              <a:t/>
            </a:r>
            <a:br>
              <a:rPr lang="ru-RU" dirty="0" smtClean="0">
                <a:solidFill>
                  <a:srgbClr val="FF0066"/>
                </a:solidFill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Яблоко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Груша</a:t>
            </a:r>
          </a:p>
          <a:p>
            <a:pPr algn="l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Абрикос</a:t>
            </a:r>
          </a:p>
          <a:p>
            <a:pPr algn="l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Лимон</a:t>
            </a:r>
          </a:p>
          <a:p>
            <a:pPr algn="l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Апельсин</a:t>
            </a:r>
          </a:p>
          <a:p>
            <a:pPr algn="l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Мандарин</a:t>
            </a:r>
          </a:p>
          <a:p>
            <a:pPr algn="l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Грейпфрут</a:t>
            </a:r>
          </a:p>
          <a:p>
            <a:pPr algn="l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Слива</a:t>
            </a:r>
          </a:p>
          <a:p>
            <a:pPr algn="l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Ананас</a:t>
            </a:r>
          </a:p>
          <a:p>
            <a:pPr algn="l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Гранат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230623" y="1052736"/>
            <a:ext cx="2016224" cy="432048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bg1"/>
              </a:gs>
            </a:gsLst>
            <a:lin ang="5400000" scaled="0"/>
          </a:gra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ru-RU" sz="7300" b="1" i="1" dirty="0" smtClean="0">
                <a:solidFill>
                  <a:srgbClr val="FFFF00"/>
                </a:solidFill>
                <a:latin typeface="Adine Kirnberg" panose="02000000000000000000" pitchFamily="2" charset="0"/>
              </a:rPr>
              <a:t>Овощи</a:t>
            </a:r>
          </a:p>
          <a:p>
            <a:pPr algn="l">
              <a:lnSpc>
                <a:spcPct val="120000"/>
              </a:lnSpc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Капуста</a:t>
            </a:r>
          </a:p>
          <a:p>
            <a:pPr algn="l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Огурцы</a:t>
            </a:r>
          </a:p>
          <a:p>
            <a:pPr algn="l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Морковь</a:t>
            </a:r>
          </a:p>
          <a:p>
            <a:pPr algn="l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Тыква</a:t>
            </a:r>
          </a:p>
          <a:p>
            <a:pPr algn="l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Картофель</a:t>
            </a:r>
          </a:p>
          <a:p>
            <a:pPr algn="l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Лук</a:t>
            </a:r>
          </a:p>
          <a:p>
            <a:pPr algn="l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Чеснок</a:t>
            </a:r>
          </a:p>
          <a:p>
            <a:pPr algn="l">
              <a:lnSpc>
                <a:spcPct val="120000"/>
              </a:lnSpc>
            </a:pPr>
            <a:r>
              <a:rPr lang="ru-RU" i="1" smtClean="0">
                <a:solidFill>
                  <a:schemeClr val="accent2">
                    <a:lumMod val="50000"/>
                  </a:schemeClr>
                </a:solidFill>
              </a:rPr>
              <a:t>Свёкла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Перец</a:t>
            </a:r>
          </a:p>
          <a:p>
            <a:pPr algn="l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Баклажан</a:t>
            </a:r>
          </a:p>
          <a:p>
            <a:pPr algn="l">
              <a:lnSpc>
                <a:spcPct val="120000"/>
              </a:lnSpc>
            </a:pP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>
              <a:lnSpc>
                <a:spcPct val="120000"/>
              </a:lnSpc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6372971" y="1052736"/>
            <a:ext cx="1944216" cy="432048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chemeClr val="bg1"/>
              </a:gs>
            </a:gsLst>
            <a:lin ang="5400000" scaled="0"/>
          </a:gra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ru-RU" sz="7300" b="1" i="1" dirty="0" smtClean="0">
                <a:solidFill>
                  <a:srgbClr val="FFFF00"/>
                </a:solidFill>
                <a:latin typeface="Adine Kirnberg" panose="02000000000000000000" pitchFamily="2" charset="0"/>
              </a:rPr>
              <a:t>Ягоды</a:t>
            </a:r>
          </a:p>
          <a:p>
            <a:pPr algn="l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Малина</a:t>
            </a:r>
          </a:p>
          <a:p>
            <a:pPr algn="l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Клубника</a:t>
            </a:r>
          </a:p>
          <a:p>
            <a:pPr algn="l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Земляника</a:t>
            </a:r>
          </a:p>
          <a:p>
            <a:pPr algn="l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Клюква</a:t>
            </a:r>
          </a:p>
          <a:p>
            <a:pPr algn="l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Черника</a:t>
            </a:r>
          </a:p>
          <a:p>
            <a:pPr algn="l">
              <a:lnSpc>
                <a:spcPct val="120000"/>
              </a:lnSpc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Ежевика</a:t>
            </a:r>
          </a:p>
          <a:p>
            <a:pPr algn="l">
              <a:lnSpc>
                <a:spcPct val="120000"/>
              </a:lnSpc>
            </a:pPr>
            <a:r>
              <a:rPr lang="ru-RU" sz="3300" i="1" dirty="0">
                <a:solidFill>
                  <a:schemeClr val="accent2">
                    <a:lumMod val="50000"/>
                  </a:schemeClr>
                </a:solidFill>
              </a:rPr>
              <a:t>Брусника</a:t>
            </a:r>
          </a:p>
          <a:p>
            <a:pPr algn="l">
              <a:lnSpc>
                <a:spcPct val="120000"/>
              </a:lnSpc>
            </a:pPr>
            <a:r>
              <a:rPr lang="ru-RU" sz="3300" i="1" dirty="0">
                <a:solidFill>
                  <a:schemeClr val="accent2">
                    <a:lumMod val="50000"/>
                  </a:schemeClr>
                </a:solidFill>
              </a:rPr>
              <a:t>Смородина</a:t>
            </a:r>
          </a:p>
          <a:p>
            <a:pPr algn="l">
              <a:lnSpc>
                <a:spcPct val="120000"/>
              </a:lnSpc>
            </a:pPr>
            <a:r>
              <a:rPr lang="ru-RU" sz="3300" i="1" dirty="0">
                <a:solidFill>
                  <a:schemeClr val="accent2">
                    <a:lumMod val="50000"/>
                  </a:schemeClr>
                </a:solidFill>
              </a:rPr>
              <a:t>Крыжовник</a:t>
            </a:r>
          </a:p>
          <a:p>
            <a:pPr algn="l">
              <a:lnSpc>
                <a:spcPct val="120000"/>
              </a:lnSpc>
            </a:pPr>
            <a:r>
              <a:rPr lang="ru-RU" sz="3300" i="1" dirty="0">
                <a:solidFill>
                  <a:schemeClr val="accent2">
                    <a:lumMod val="50000"/>
                  </a:schemeClr>
                </a:solidFill>
              </a:rPr>
              <a:t>Вишня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13014"/>
            <a:ext cx="1944216" cy="173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623" y="4994963"/>
            <a:ext cx="2003161" cy="173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014"/>
            <a:ext cx="2088232" cy="171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129406"/>
            <a:ext cx="50773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52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ОТГАДКИ</a:t>
            </a:r>
            <a:endParaRPr lang="ru-RU" sz="5400" b="1" cap="none" spc="52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8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488" y="0"/>
            <a:ext cx="3888432" cy="279840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Что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ты мне подаришь, лето?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-Много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солнечного света!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В небе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pадyгy-дyгy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!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И ромашки на </a:t>
            </a:r>
            <a:r>
              <a:rPr lang="ru-RU" b="1" i="1" dirty="0" err="1">
                <a:solidFill>
                  <a:schemeClr val="accent2">
                    <a:lumMod val="50000"/>
                  </a:schemeClr>
                </a:solidFill>
              </a:rPr>
              <a:t>лyгy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!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-Что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ещё подаришь мне?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-Ключ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, звенящий в тишине,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Сосны, клёны и дубы,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Землянику и грибы!</a:t>
            </a:r>
          </a:p>
        </p:txBody>
      </p:sp>
    </p:spTree>
    <p:extLst>
      <p:ext uri="{BB962C8B-B14F-4D97-AF65-F5344CB8AC3E}">
        <p14:creationId xmlns:p14="http://schemas.microsoft.com/office/powerpoint/2010/main" val="16399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55341418bc55394fbe0f-65d6d0e87ce8126fb80e16752287ad6c.ssl.cf1.rackcdn.com/3ee33122-d0dc-11e5-b72b-08606e697db0/larg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8768"/>
            <a:ext cx="2088049" cy="206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9752" y="1293704"/>
            <a:ext cx="6334471" cy="4608511"/>
          </a:xfrm>
        </p:spPr>
        <p:txBody>
          <a:bodyPr>
            <a:normAutofit/>
          </a:bodyPr>
          <a:lstStyle/>
          <a:p>
            <a:pPr fontAlgn="base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Правило 1.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Правильное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питание</a:t>
            </a:r>
          </a:p>
          <a:p>
            <a:pPr fontAlgn="base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Правило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2. Отличная учёба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школе </a:t>
            </a:r>
          </a:p>
          <a:p>
            <a:pPr fontAlgn="base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Правило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3. Регулярное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посещение кинотеатра</a:t>
            </a:r>
          </a:p>
          <a:p>
            <a:pPr fontAlgn="base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Правило 4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 Ежедневные спортивные упражнения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Правило 5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 Вода – источник жизни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Правило 6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 Участие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школьных олимпиадах</a:t>
            </a:r>
          </a:p>
          <a:p>
            <a:pPr fontAlgn="base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Правило 7.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Здоровый сон</a:t>
            </a:r>
          </a:p>
          <a:p>
            <a:pPr fontAlgn="base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Правило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8.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Сбережение психической энергии</a:t>
            </a:r>
          </a:p>
          <a:p>
            <a:pPr fontAlgn="base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Правило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9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  Отзывчивость и доброжелательность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fontAlgn="base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Правило 10.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Санитарно-гигиенические нормы и правила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4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0" t="26667" r="28400" b="12533"/>
          <a:stretch/>
        </p:blipFill>
        <p:spPr bwMode="auto">
          <a:xfrm>
            <a:off x="1979712" y="1412776"/>
            <a:ext cx="5256584" cy="535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980728"/>
            <a:ext cx="7056784" cy="1080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9480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ВИТАМИН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67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mall.com.ua/files/uploads/%D0%B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9" t="4499" r="17231" b="6084"/>
          <a:stretch/>
        </p:blipFill>
        <p:spPr bwMode="auto">
          <a:xfrm>
            <a:off x="2051720" y="1432952"/>
            <a:ext cx="4725560" cy="519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980728"/>
            <a:ext cx="7056784" cy="1080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9480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ВИТАМИН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2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980728"/>
            <a:ext cx="7056784" cy="1080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9480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ВИТАМИН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http://900igr.net/up/datai/113117/0012-018-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5" r="13755"/>
          <a:stretch/>
        </p:blipFill>
        <p:spPr bwMode="auto">
          <a:xfrm>
            <a:off x="2015716" y="1400560"/>
            <a:ext cx="5256584" cy="532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1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980728"/>
            <a:ext cx="7056784" cy="10801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194803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ВИТАМИН </a:t>
            </a:r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5" t="8068" r="17672" b="9350"/>
          <a:stretch/>
        </p:blipFill>
        <p:spPr bwMode="auto">
          <a:xfrm>
            <a:off x="2483768" y="1520788"/>
            <a:ext cx="4752528" cy="509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0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2645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314096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С  м  о   р  о   д  и   н  а   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3480" y="3515504"/>
            <a:ext cx="383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   р  ы  ж  о   в   н  и   к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7344" y="4293096"/>
            <a:ext cx="3473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Б   а   р  б   а   р  и   с 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0696" y="3933056"/>
            <a:ext cx="3185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К  л   у   б  н   и  к   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3336" y="4725144"/>
            <a:ext cx="3473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Ч   е   р  н   и   к  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5085184"/>
            <a:ext cx="3473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Е   ж  е   в   и   к  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5517232"/>
            <a:ext cx="272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М   а  л   и   н   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6728" y="5877272"/>
            <a:ext cx="272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В  и   ш  н   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9565" y="389368"/>
            <a:ext cx="6690551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Работа с учебным пособием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255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8964488" cy="463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4983559"/>
            <a:ext cx="36902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МОЙ РУКИ ПЕРЕД ЕДОЙ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39752" y="5373216"/>
            <a:ext cx="66320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НИКОГДА НЕ ЕШЬ НЕМЫТЫЕ ФРУКТЫ И ОВОЩИ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476672"/>
            <a:ext cx="7992889" cy="37436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Работа с учебным пособием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189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Лето - витаминная пора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 - витаминная пора</dc:title>
  <dc:creator>Покупатель</dc:creator>
  <cp:lastModifiedBy>Крагель Людмила Владимировна</cp:lastModifiedBy>
  <cp:revision>26</cp:revision>
  <dcterms:created xsi:type="dcterms:W3CDTF">2018-05-10T09:55:26Z</dcterms:created>
  <dcterms:modified xsi:type="dcterms:W3CDTF">2019-04-10T09:19:19Z</dcterms:modified>
</cp:coreProperties>
</file>